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61" r:id="rId2"/>
    <p:sldId id="262" r:id="rId3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88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554" autoAdjust="0"/>
    <p:restoredTop sz="94650"/>
  </p:normalViewPr>
  <p:slideViewPr>
    <p:cSldViewPr snapToGrid="0" snapToObjects="1">
      <p:cViewPr varScale="1">
        <p:scale>
          <a:sx n="118" d="100"/>
          <a:sy n="118" d="100"/>
        </p:scale>
        <p:origin x="-114" y="-4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17FCB7-6D1F-6249-9AE4-9418B5F73ABE}" type="datetimeFigureOut">
              <a:rPr lang="nb-NO" smtClean="0"/>
              <a:t>28.11.2018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83FDA5-3862-C143-89D5-9DD431B490C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04456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440244"/>
            <a:ext cx="9144000" cy="47219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4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dirty="0"/>
              <a:t>Foredragsholder, sted og dato</a:t>
            </a:r>
          </a:p>
        </p:txBody>
      </p:sp>
      <p:sp>
        <p:nvSpPr>
          <p:cNvPr id="13" name="Tittel 12"/>
          <p:cNvSpPr>
            <a:spLocks noGrp="1"/>
          </p:cNvSpPr>
          <p:nvPr>
            <p:ph type="title"/>
          </p:nvPr>
        </p:nvSpPr>
        <p:spPr>
          <a:xfrm>
            <a:off x="1524000" y="2450892"/>
            <a:ext cx="9144000" cy="846944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pic>
        <p:nvPicPr>
          <p:cNvPr id="14" name="Bilde 1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1869" y="4857799"/>
            <a:ext cx="2648262" cy="546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78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 to spal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2894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4000" b="1">
                <a:solidFill>
                  <a:srgbClr val="003388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131B5-053E-DD40-9B25-6FB3F10320AD}" type="datetimeFigureOut">
              <a:rPr lang="nb-NO" smtClean="0"/>
              <a:t>28.11.2018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0A734-4DA5-424C-AAEC-82F5F62A0161}" type="slidenum">
              <a:rPr lang="nb-NO" smtClean="0"/>
              <a:t>‹#›</a:t>
            </a:fld>
            <a:endParaRPr lang="nb-NO" dirty="0"/>
          </a:p>
        </p:txBody>
      </p:sp>
      <p:sp>
        <p:nvSpPr>
          <p:cNvPr id="7" name="Plassholder for innhold 2"/>
          <p:cNvSpPr>
            <a:spLocks noGrp="1"/>
          </p:cNvSpPr>
          <p:nvPr>
            <p:ph idx="13"/>
          </p:nvPr>
        </p:nvSpPr>
        <p:spPr>
          <a:xfrm>
            <a:off x="6169307" y="1238490"/>
            <a:ext cx="5184494" cy="488451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9" name="Plassholder for innhold 2"/>
          <p:cNvSpPr>
            <a:spLocks noGrp="1"/>
          </p:cNvSpPr>
          <p:nvPr>
            <p:ph idx="14"/>
          </p:nvPr>
        </p:nvSpPr>
        <p:spPr>
          <a:xfrm>
            <a:off x="838200" y="1238489"/>
            <a:ext cx="5184494" cy="488451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39246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ndelingsoverskrif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2278505"/>
            <a:ext cx="7757514" cy="727024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4000"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3005529"/>
            <a:ext cx="7757514" cy="1341619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>
                <a:solidFill>
                  <a:srgbClr val="003388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xmlns="" id="{01C88459-31A2-644B-B5AB-54FE7760F4D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6960" y="6433350"/>
            <a:ext cx="1386840" cy="28812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ssholder for innhold 2"/>
          <p:cNvSpPr>
            <a:spLocks noGrp="1"/>
          </p:cNvSpPr>
          <p:nvPr>
            <p:ph idx="14"/>
          </p:nvPr>
        </p:nvSpPr>
        <p:spPr>
          <a:xfrm>
            <a:off x="838200" y="1238489"/>
            <a:ext cx="10515600" cy="488451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2894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4000" b="1">
                <a:solidFill>
                  <a:srgbClr val="003388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131B5-053E-DD40-9B25-6FB3F10320AD}" type="datetimeFigureOut">
              <a:rPr lang="nb-NO" smtClean="0"/>
              <a:t>28.11.2018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0A734-4DA5-424C-AAEC-82F5F62A0161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557870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 to spalter - Blå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2894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4000" b="1">
                <a:solidFill>
                  <a:srgbClr val="003388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8" name="Plassholder for innhold 2"/>
          <p:cNvSpPr>
            <a:spLocks noGrp="1"/>
          </p:cNvSpPr>
          <p:nvPr>
            <p:ph idx="13"/>
          </p:nvPr>
        </p:nvSpPr>
        <p:spPr>
          <a:xfrm>
            <a:off x="6169307" y="1238490"/>
            <a:ext cx="5184494" cy="488451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9" name="Plassholder for innhold 2"/>
          <p:cNvSpPr>
            <a:spLocks noGrp="1"/>
          </p:cNvSpPr>
          <p:nvPr>
            <p:ph idx="14"/>
          </p:nvPr>
        </p:nvSpPr>
        <p:spPr>
          <a:xfrm>
            <a:off x="838200" y="1238489"/>
            <a:ext cx="5184494" cy="488451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10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838200" y="6433350"/>
            <a:ext cx="1158240" cy="288125"/>
          </a:xfrm>
        </p:spPr>
        <p:txBody>
          <a:bodyPr/>
          <a:lstStyle/>
          <a:p>
            <a:fld id="{5AB131B5-053E-DD40-9B25-6FB3F10320AD}" type="datetimeFigureOut">
              <a:rPr lang="nb-NO" smtClean="0"/>
              <a:t>28.11.2018</a:t>
            </a:fld>
            <a:endParaRPr lang="nb-NO"/>
          </a:p>
        </p:txBody>
      </p:sp>
      <p:sp>
        <p:nvSpPr>
          <p:cNvPr id="11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2095500" y="6433350"/>
            <a:ext cx="6673746" cy="288125"/>
          </a:xfrm>
        </p:spPr>
        <p:txBody>
          <a:bodyPr/>
          <a:lstStyle/>
          <a:p>
            <a:endParaRPr lang="nb-NO"/>
          </a:p>
        </p:txBody>
      </p:sp>
      <p:sp>
        <p:nvSpPr>
          <p:cNvPr id="12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874177" y="6433350"/>
            <a:ext cx="801973" cy="288125"/>
          </a:xfrm>
        </p:spPr>
        <p:txBody>
          <a:bodyPr/>
          <a:lstStyle/>
          <a:p>
            <a:fld id="{9FB0A734-4DA5-424C-AAEC-82F5F62A0161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2227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 - Blå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ssholder for innhold 2"/>
          <p:cNvSpPr>
            <a:spLocks noGrp="1"/>
          </p:cNvSpPr>
          <p:nvPr>
            <p:ph idx="14"/>
          </p:nvPr>
        </p:nvSpPr>
        <p:spPr>
          <a:xfrm>
            <a:off x="838200" y="1238489"/>
            <a:ext cx="10515600" cy="488451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7" name="Tit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2894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4000" b="1">
                <a:solidFill>
                  <a:srgbClr val="003388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10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838200" y="6433350"/>
            <a:ext cx="1158240" cy="288125"/>
          </a:xfrm>
        </p:spPr>
        <p:txBody>
          <a:bodyPr/>
          <a:lstStyle/>
          <a:p>
            <a:fld id="{5AB131B5-053E-DD40-9B25-6FB3F10320AD}" type="datetimeFigureOut">
              <a:rPr lang="nb-NO" smtClean="0"/>
              <a:t>28.11.2018</a:t>
            </a:fld>
            <a:endParaRPr lang="nb-NO"/>
          </a:p>
        </p:txBody>
      </p:sp>
      <p:sp>
        <p:nvSpPr>
          <p:cNvPr id="11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2095500" y="6433350"/>
            <a:ext cx="6673746" cy="288125"/>
          </a:xfrm>
        </p:spPr>
        <p:txBody>
          <a:bodyPr/>
          <a:lstStyle/>
          <a:p>
            <a:endParaRPr lang="nb-NO"/>
          </a:p>
        </p:txBody>
      </p:sp>
      <p:sp>
        <p:nvSpPr>
          <p:cNvPr id="12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874177" y="6433350"/>
            <a:ext cx="801973" cy="288125"/>
          </a:xfrm>
        </p:spPr>
        <p:txBody>
          <a:bodyPr/>
          <a:lstStyle/>
          <a:p>
            <a:fld id="{9FB0A734-4DA5-424C-AAEC-82F5F62A0161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04850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433350"/>
            <a:ext cx="1158240" cy="288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rgbClr val="003388"/>
                </a:solidFill>
              </a:defRPr>
            </a:lvl1pPr>
          </a:lstStyle>
          <a:p>
            <a:fld id="{5AB131B5-053E-DD40-9B25-6FB3F10320AD}" type="datetimeFigureOut">
              <a:rPr lang="nb-NO" smtClean="0"/>
              <a:pPr/>
              <a:t>28.11.2018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095500" y="6433350"/>
            <a:ext cx="6673746" cy="288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003388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874177" y="6433350"/>
            <a:ext cx="801973" cy="288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003388"/>
                </a:solidFill>
              </a:defRPr>
            </a:lvl1pPr>
          </a:lstStyle>
          <a:p>
            <a:fld id="{9FB0A734-4DA5-424C-AAEC-82F5F62A0161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1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28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14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238489"/>
            <a:ext cx="10515600" cy="49384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pic>
        <p:nvPicPr>
          <p:cNvPr id="15" name="Bilde 14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6960" y="6433350"/>
            <a:ext cx="1386840" cy="288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8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6" r:id="rId3"/>
    <p:sldLayoutId id="2147483665" r:id="rId4"/>
    <p:sldLayoutId id="2147483664" r:id="rId5"/>
    <p:sldLayoutId id="2147483666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003388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tel 1">
            <a:extLst>
              <a:ext uri="{FF2B5EF4-FFF2-40B4-BE49-F238E27FC236}">
                <a16:creationId xmlns:a16="http://schemas.microsoft.com/office/drawing/2014/main" xmlns="" id="{39E06986-CC60-1041-B8DF-93F995E3D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205" y="1516284"/>
            <a:ext cx="7989125" cy="1518273"/>
          </a:xfrm>
        </p:spPr>
        <p:txBody>
          <a:bodyPr>
            <a:noAutofit/>
          </a:bodyPr>
          <a:lstStyle/>
          <a:p>
            <a:endParaRPr lang="nb-NO" sz="5400" dirty="0"/>
          </a:p>
        </p:txBody>
      </p:sp>
      <p:sp>
        <p:nvSpPr>
          <p:cNvPr id="9" name="Plassholder for tekst 2">
            <a:extLst>
              <a:ext uri="{FF2B5EF4-FFF2-40B4-BE49-F238E27FC236}">
                <a16:creationId xmlns:a16="http://schemas.microsoft.com/office/drawing/2014/main" xmlns="" id="{BBAB9246-7140-AB40-BD76-93EA633BC5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599" y="3634450"/>
            <a:ext cx="10083328" cy="764139"/>
          </a:xfrm>
        </p:spPr>
        <p:txBody>
          <a:bodyPr>
            <a:normAutofit/>
          </a:bodyPr>
          <a:lstStyle/>
          <a:p>
            <a:endParaRPr lang="nb-NO" sz="3600" dirty="0">
              <a:latin typeface="+mn-lt"/>
            </a:endParaRPr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xmlns="" id="{4BDE14BF-EF02-8A41-82B0-46BCEE8D23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2506" y="6287018"/>
            <a:ext cx="2242897" cy="487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0596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F38F5928-148C-A845-9789-03D235DCC22D}"/>
              </a:ext>
            </a:extLst>
          </p:cNvPr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endParaRPr lang="nb-NO" dirty="0"/>
          </a:p>
          <a:p>
            <a:pPr marL="0" indent="0">
              <a:buNone/>
            </a:pPr>
            <a:endParaRPr lang="nb-NO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C84E422E-3F95-A049-BF4D-6232812CE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 dirty="0"/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xmlns="" id="{4BDE14BF-EF02-8A41-82B0-46BCEE8D23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2506" y="6328836"/>
            <a:ext cx="2242897" cy="487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12244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Ny mal PPT Helse Sør-Øst RHf.pptx [Skrivebeskyttet]" id="{4721E744-1838-40FC-B8CA-50AA540E3C31}" vid="{B5F5C9D7-E3E5-47F9-AF46-8FC9D96EE880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Helse Sør-Øst 2018</Template>
  <TotalTime>472</TotalTime>
  <Words>0</Words>
  <Application>Microsoft Office PowerPoint</Application>
  <PresentationFormat>Egendefinert</PresentationFormat>
  <Paragraphs>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3" baseType="lpstr">
      <vt:lpstr>Office-tema</vt:lpstr>
      <vt:lpstr>PowerPoint-presentasjon</vt:lpstr>
      <vt:lpstr>PowerPoint-presentasjon</vt:lpstr>
    </vt:vector>
  </TitlesOfParts>
  <Company>Helse Sør-Øst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Maria Olsen</dc:creator>
  <cp:lastModifiedBy>Mathilde Haraldsen Normann</cp:lastModifiedBy>
  <cp:revision>43</cp:revision>
  <dcterms:created xsi:type="dcterms:W3CDTF">2018-03-06T12:45:57Z</dcterms:created>
  <dcterms:modified xsi:type="dcterms:W3CDTF">2018-11-28T09:47:27Z</dcterms:modified>
</cp:coreProperties>
</file>