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54" autoAdjust="0"/>
    <p:restoredTop sz="94650"/>
  </p:normalViewPr>
  <p:slideViewPr>
    <p:cSldViewPr snapToGrid="0" snapToObjects="1">
      <p:cViewPr varScale="1">
        <p:scale>
          <a:sx n="118" d="100"/>
          <a:sy n="118" d="100"/>
        </p:scale>
        <p:origin x="-114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7FCB7-6D1F-6249-9AE4-9418B5F73ABE}" type="datetimeFigureOut">
              <a:rPr lang="nb-NO" smtClean="0"/>
              <a:t>28.11.2018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3FDA5-3862-C143-89D5-9DD431B490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4456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440244"/>
            <a:ext cx="9144000" cy="47219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Foredragsholder, sted og dato</a:t>
            </a:r>
          </a:p>
        </p:txBody>
      </p:sp>
      <p:sp>
        <p:nvSpPr>
          <p:cNvPr id="13" name="Tittel 12"/>
          <p:cNvSpPr>
            <a:spLocks noGrp="1"/>
          </p:cNvSpPr>
          <p:nvPr>
            <p:ph type="title"/>
          </p:nvPr>
        </p:nvSpPr>
        <p:spPr>
          <a:xfrm>
            <a:off x="1524000" y="2450892"/>
            <a:ext cx="9144000" cy="84694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869" y="4857799"/>
            <a:ext cx="2648262" cy="5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89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solidFill>
                  <a:srgbClr val="003388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1B5-053E-DD40-9B25-6FB3F10320AD}" type="datetimeFigureOut">
              <a:rPr lang="nb-NO" smtClean="0"/>
              <a:t>28.11.2018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734-4DA5-424C-AAEC-82F5F62A0161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3"/>
          </p:nvPr>
        </p:nvSpPr>
        <p:spPr>
          <a:xfrm>
            <a:off x="6169307" y="1238490"/>
            <a:ext cx="5184494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4"/>
          </p:nvPr>
        </p:nvSpPr>
        <p:spPr>
          <a:xfrm>
            <a:off x="838200" y="1238489"/>
            <a:ext cx="5184494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924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2278505"/>
            <a:ext cx="7757514" cy="72702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3005529"/>
            <a:ext cx="7757514" cy="13416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>
                <a:solidFill>
                  <a:srgbClr val="00338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xmlns="" id="{01C88459-31A2-644B-B5AB-54FE7760F4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0" y="6433350"/>
            <a:ext cx="1386840" cy="288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4"/>
          </p:nvPr>
        </p:nvSpPr>
        <p:spPr>
          <a:xfrm>
            <a:off x="838200" y="1238489"/>
            <a:ext cx="10515600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89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solidFill>
                  <a:srgbClr val="003388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31B5-053E-DD40-9B25-6FB3F10320AD}" type="datetimeFigureOut">
              <a:rPr lang="nb-NO" smtClean="0"/>
              <a:t>28.11.2018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734-4DA5-424C-AAEC-82F5F62A016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787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to spalter - Blå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89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solidFill>
                  <a:srgbClr val="003388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3"/>
          </p:nvPr>
        </p:nvSpPr>
        <p:spPr>
          <a:xfrm>
            <a:off x="6169307" y="1238490"/>
            <a:ext cx="5184494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4"/>
          </p:nvPr>
        </p:nvSpPr>
        <p:spPr>
          <a:xfrm>
            <a:off x="838200" y="1238489"/>
            <a:ext cx="5184494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433350"/>
            <a:ext cx="1158240" cy="288125"/>
          </a:xfrm>
        </p:spPr>
        <p:txBody>
          <a:bodyPr/>
          <a:lstStyle/>
          <a:p>
            <a:fld id="{5AB131B5-053E-DD40-9B25-6FB3F10320AD}" type="datetimeFigureOut">
              <a:rPr lang="nb-NO" smtClean="0"/>
              <a:t>28.11.2018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095500" y="6433350"/>
            <a:ext cx="6673746" cy="288125"/>
          </a:xfrm>
        </p:spPr>
        <p:txBody>
          <a:bodyPr/>
          <a:lstStyle/>
          <a:p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874177" y="6433350"/>
            <a:ext cx="801973" cy="288125"/>
          </a:xfrm>
        </p:spPr>
        <p:txBody>
          <a:bodyPr/>
          <a:lstStyle/>
          <a:p>
            <a:fld id="{9FB0A734-4DA5-424C-AAEC-82F5F62A016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22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- Blå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4"/>
          </p:nvPr>
        </p:nvSpPr>
        <p:spPr>
          <a:xfrm>
            <a:off x="838200" y="1238489"/>
            <a:ext cx="10515600" cy="48845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89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 b="1">
                <a:solidFill>
                  <a:srgbClr val="003388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433350"/>
            <a:ext cx="1158240" cy="288125"/>
          </a:xfrm>
        </p:spPr>
        <p:txBody>
          <a:bodyPr/>
          <a:lstStyle/>
          <a:p>
            <a:fld id="{5AB131B5-053E-DD40-9B25-6FB3F10320AD}" type="datetimeFigureOut">
              <a:rPr lang="nb-NO" smtClean="0"/>
              <a:t>28.11.2018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095500" y="6433350"/>
            <a:ext cx="6673746" cy="288125"/>
          </a:xfrm>
        </p:spPr>
        <p:txBody>
          <a:bodyPr/>
          <a:lstStyle/>
          <a:p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874177" y="6433350"/>
            <a:ext cx="801973" cy="288125"/>
          </a:xfrm>
        </p:spPr>
        <p:txBody>
          <a:bodyPr/>
          <a:lstStyle/>
          <a:p>
            <a:fld id="{9FB0A734-4DA5-424C-AAEC-82F5F62A016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485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433350"/>
            <a:ext cx="1158240" cy="28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388"/>
                </a:solidFill>
              </a:defRPr>
            </a:lvl1pPr>
          </a:lstStyle>
          <a:p>
            <a:fld id="{5AB131B5-053E-DD40-9B25-6FB3F10320AD}" type="datetimeFigureOut">
              <a:rPr lang="nb-NO" smtClean="0"/>
              <a:pPr/>
              <a:t>28.11.2018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5500" y="6433350"/>
            <a:ext cx="6673746" cy="28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388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874177" y="6433350"/>
            <a:ext cx="801973" cy="28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388"/>
                </a:solidFill>
              </a:defRPr>
            </a:lvl1pPr>
          </a:lstStyle>
          <a:p>
            <a:fld id="{9FB0A734-4DA5-424C-AAEC-82F5F62A016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2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238489"/>
            <a:ext cx="10515600" cy="4938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60" y="6433350"/>
            <a:ext cx="1386840" cy="28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65" r:id="rId4"/>
    <p:sldLayoutId id="2147483664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33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>
            <a:extLst>
              <a:ext uri="{FF2B5EF4-FFF2-40B4-BE49-F238E27FC236}">
                <a16:creationId xmlns:a16="http://schemas.microsoft.com/office/drawing/2014/main" xmlns="" id="{39E06986-CC60-1041-B8DF-93F995E3D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205" y="1516284"/>
            <a:ext cx="7989125" cy="1518273"/>
          </a:xfrm>
        </p:spPr>
        <p:txBody>
          <a:bodyPr>
            <a:noAutofit/>
          </a:bodyPr>
          <a:lstStyle/>
          <a:p>
            <a:endParaRPr lang="nb-NO" sz="5400" dirty="0"/>
          </a:p>
        </p:txBody>
      </p:sp>
      <p:sp>
        <p:nvSpPr>
          <p:cNvPr id="9" name="Plassholder for tekst 2">
            <a:extLst>
              <a:ext uri="{FF2B5EF4-FFF2-40B4-BE49-F238E27FC236}">
                <a16:creationId xmlns:a16="http://schemas.microsoft.com/office/drawing/2014/main" xmlns="" id="{BBAB9246-7140-AB40-BD76-93EA633BC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599" y="3634450"/>
            <a:ext cx="10083328" cy="764139"/>
          </a:xfrm>
        </p:spPr>
        <p:txBody>
          <a:bodyPr>
            <a:normAutofit/>
          </a:bodyPr>
          <a:lstStyle/>
          <a:p>
            <a:endParaRPr lang="nb-NO" sz="3600" dirty="0">
              <a:latin typeface="+mn-lt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xmlns="" id="{4BDE14BF-EF02-8A41-82B0-46BCEE8D2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2506" y="6287018"/>
            <a:ext cx="2242897" cy="48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59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38F5928-148C-A845-9789-03D235DCC22D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C84E422E-3F95-A049-BF4D-6232812C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xmlns="" id="{4BDE14BF-EF02-8A41-82B0-46BCEE8D2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2506" y="6328836"/>
            <a:ext cx="2242897" cy="48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2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y mal PPT Helse Sør-Øst RHf.pptx [Skrivebeskyttet]" id="{4721E744-1838-40FC-B8CA-50AA540E3C31}" vid="{B5F5C9D7-E3E5-47F9-AF46-8FC9D96EE88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Helse Sør-Øst 2018</Template>
  <TotalTime>472</TotalTime>
  <Words>0</Words>
  <Application>Microsoft Office PowerPoint</Application>
  <PresentationFormat>Egendefinert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PowerPoint-presentasjon</vt:lpstr>
      <vt:lpstr>PowerPoint-presentasjon</vt:lpstr>
    </vt:vector>
  </TitlesOfParts>
  <Company>Helse Sør-Øst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Maria Olsen</dc:creator>
  <cp:lastModifiedBy>Mathilde Haraldsen Normann</cp:lastModifiedBy>
  <cp:revision>43</cp:revision>
  <dcterms:created xsi:type="dcterms:W3CDTF">2018-03-06T12:45:57Z</dcterms:created>
  <dcterms:modified xsi:type="dcterms:W3CDTF">2018-11-28T09:47:27Z</dcterms:modified>
</cp:coreProperties>
</file>